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9245D-18CF-2B4F-A314-EB7DC7852E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Things Fall Apart:Igbo Culture</a:t>
            </a:r>
            <a:br>
              <a:rPr lang="en-GB"/>
            </a:br>
            <a:r>
              <a:rPr lang="en-GB"/>
              <a:t>by Chinua Achieve</a:t>
            </a:r>
            <a:br>
              <a:rPr lang="en-GB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5FAE7-EFA6-1E48-BF91-9ED665E9B1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 III Sem Paper XII </a:t>
            </a:r>
          </a:p>
          <a:p>
            <a:r>
              <a:rPr lang="en-GB"/>
              <a:t>GOVERNMENT DEGREE College Paonta Sahib Distt Sirmour HP </a:t>
            </a:r>
          </a:p>
        </p:txBody>
      </p:sp>
    </p:spTree>
    <p:extLst>
      <p:ext uri="{BB962C8B-B14F-4D97-AF65-F5344CB8AC3E}">
        <p14:creationId xmlns:p14="http://schemas.microsoft.com/office/powerpoint/2010/main" val="294379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EB840-84AB-334B-B403-9FDE1FE7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5548E-F860-C647-A606-E97C94314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IgboThird most populous ethnic group in Nigeria (16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population)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Live in southeastern part of country in tropical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rain forests (deal with rainy season and dry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winds)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Subsistence farmers raise their own crops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Yam, cassava, taro, corn, etc.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Palm trees for oil and fiber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Crafts and manual labor also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provide income</a:t>
            </a:r>
          </a:p>
        </p:txBody>
      </p:sp>
    </p:spTree>
    <p:extLst>
      <p:ext uri="{BB962C8B-B14F-4D97-AF65-F5344CB8AC3E}">
        <p14:creationId xmlns:p14="http://schemas.microsoft.com/office/powerpoint/2010/main" val="4070608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EF839-2320-4243-97DF-9617A99E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227B0-403E-0943-8637-094A17114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Igbo CultureIt is a patriarchal society. Decision making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involves males only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 grow yams and women grow other crops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Live in villages based on male lineage male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heads of household all related on fathers side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(approximately 5,000 people per clan)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Women go to live with husbands prosperous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 have 2 or 3 wives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Each wife lives in her own hut in the family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compound</a:t>
            </a:r>
          </a:p>
        </p:txBody>
      </p:sp>
    </p:spTree>
    <p:extLst>
      <p:ext uri="{BB962C8B-B14F-4D97-AF65-F5344CB8AC3E}">
        <p14:creationId xmlns:p14="http://schemas.microsoft.com/office/powerpoint/2010/main" val="2268863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E8B5-974C-B548-A65E-B8A5A62BD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31905-6342-5548-8325-D4CD1958E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gbo ImagesTraditional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Obi hut or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family compound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 construction</a:t>
            </a:r>
          </a:p>
        </p:txBody>
      </p:sp>
    </p:spTree>
    <p:extLst>
      <p:ext uri="{BB962C8B-B14F-4D97-AF65-F5344CB8AC3E}">
        <p14:creationId xmlns:p14="http://schemas.microsoft.com/office/powerpoint/2010/main" val="1224024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B22D-0F6C-9347-A8AB-5573BFDB7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87DD2-FD50-B94A-A736-2BCAD8DED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Igbo SocietyNo single leader, elders lead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Social mobility Titles earned (not inherited).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 value placed on individual acheivement.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Hospitality very important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 Igbos owned slaves captured in war or as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payment for debt.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Proximity to West African ports means many Igbo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were taken in slave trade</a:t>
            </a:r>
          </a:p>
        </p:txBody>
      </p:sp>
    </p:spTree>
    <p:extLst>
      <p:ext uri="{BB962C8B-B14F-4D97-AF65-F5344CB8AC3E}">
        <p14:creationId xmlns:p14="http://schemas.microsoft.com/office/powerpoint/2010/main" val="3833325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FE2F6-43F1-9E47-9AA5-D53364450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92134-9245-FC45-BBD7-82D96D091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Ibo ReligionChukwu supreme god, creator of world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will of gods was revealed through oracles.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Each clan, village, and household had protective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ancestral spirits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Chi personal guardian spirit affects ones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destiny, can be influenced through individual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actions and rituals.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Egwugwu masked, ancestral spirits of the clan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 appear during certain rituals.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0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967B-8040-2749-B50C-799647D38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710D0-F017-1646-8DD6-D556247A6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Igbo ImagesVillager performing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role of egwugwu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Igbo ImagesVillager performing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role of egwugwu</a:t>
            </a:r>
          </a:p>
          <a:p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90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43AA8-0921-1C47-8B42-9F532F4D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275CD-A50B-4A43-93D8-F1EC8A2E0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Achebes StyleAchebe blends a formal European style of writing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(the novel) with African story-telling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influenced other African writers and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pioneered a new literary style using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Traditional idioms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Folk tales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Proverbs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Achebe is a social novelist. He believes in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power of literature to create social change</a:t>
            </a:r>
          </a:p>
        </p:txBody>
      </p:sp>
    </p:spTree>
    <p:extLst>
      <p:ext uri="{BB962C8B-B14F-4D97-AF65-F5344CB8AC3E}">
        <p14:creationId xmlns:p14="http://schemas.microsoft.com/office/powerpoint/2010/main" val="680929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F858-F6CF-3F46-8FE6-F9541EF0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FBA44-5A3C-9041-85F9-545D58870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6600"/>
          </a:p>
          <a:p>
            <a:pPr marL="0" indent="0">
              <a:buNone/>
            </a:pPr>
            <a:r>
              <a:rPr lang="en-GB" sz="6600"/>
              <a:t>           Thank you </a:t>
            </a:r>
            <a:endParaRPr lang="en-US" sz="6600"/>
          </a:p>
        </p:txBody>
      </p:sp>
    </p:spTree>
    <p:extLst>
      <p:ext uri="{BB962C8B-B14F-4D97-AF65-F5344CB8AC3E}">
        <p14:creationId xmlns:p14="http://schemas.microsoft.com/office/powerpoint/2010/main" val="2708836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Ion</vt:lpstr>
      <vt:lpstr>Things Fall Apart:Igbo Culture by Chinua Achieve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Fall Apart by Chinua Achieve </dc:title>
  <dc:creator>Unknown User</dc:creator>
  <cp:lastModifiedBy>Unknown User</cp:lastModifiedBy>
  <cp:revision>2</cp:revision>
  <dcterms:created xsi:type="dcterms:W3CDTF">2022-07-24T09:28:27Z</dcterms:created>
  <dcterms:modified xsi:type="dcterms:W3CDTF">2022-07-24T10:30:57Z</dcterms:modified>
</cp:coreProperties>
</file>